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7" r:id="rId5"/>
    <p:sldId id="268" r:id="rId6"/>
    <p:sldId id="266" r:id="rId7"/>
    <p:sldId id="269" r:id="rId8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4E12B7-8F8B-F312-A700-E9A42AA7D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95AB4A-C817-4F53-F68A-790DC5E12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365DBE-0CDC-90A8-A047-AE108DA64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558191C-9B5E-E4FA-357C-A3B0C0734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92F7B9-6C35-8B2E-7644-E2D581A0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31250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4B1B56-EAD2-054F-0D76-9F9164A69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A96BD6-36AD-203D-CF3A-87E082F4C2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A2A2FC1-0473-EEDB-3A02-F44FD154D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ACA96BC-8F77-1808-20CE-70EB17B68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2B5006D-0074-E5DB-D516-0756FDD41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40844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3C7CE6D-B6F8-0CF5-C930-5922871584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FB49090-8E52-A3DB-98C3-465E87453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B0899FD-AFED-6D4C-3CC5-225D458B6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C07062-9B33-8281-8B2E-51F50553D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353AEE-AB7E-20D4-BC2C-18CF9ACD4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99223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08029B-9493-4760-E0C3-0EDE9573C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2984DC-FAD9-3772-B82C-224AE06EC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0579A6-961E-1AE2-EB41-5B1666AEA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F49B3C-8491-F788-A624-CDEFD0355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20D735C-14D0-0409-3F25-FBC0FCAD3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25759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78C39-75AA-982A-28A8-0B7237036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551E011-509C-CA29-C70B-59B0A6DF98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36763C-78C3-CA89-3DB5-E48109651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71EC11-B790-3745-2893-8F50BC74E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F99939F-3820-C294-08DE-993794DC4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48132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30DFD2-0ED0-2AB2-85F0-D0979F876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94B696-EFC2-7C81-E528-7BF3C81AF8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F50BCAD-274B-AA25-3E5D-E337EEC2DB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437D47F-2D0E-2161-CD01-4DDD1D8CE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222D61-7D36-9BE2-4674-1525D1E37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90CE99-D040-A8BD-2B7F-57303DC1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13097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D56C0-63E0-3561-AD35-92B832079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DB831E5-7895-10E0-9190-40C9999DE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4F97556-1A98-37FC-99DC-CE324AAB41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1ED89CC-B69B-A833-44EB-6DCE3F4328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7BA13B-AE46-243D-5730-F9B37B6C6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8C29483-C193-E491-07B6-D62EB4147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BE5BD13-9F2F-9509-2D04-F5E3965DA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C51C4D0-43D7-03A0-03CD-76F3BEFDA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14330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7FCB0-EA2F-4938-30E3-B92F92168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17566C1-AF65-1B19-CE8A-AE5581CF9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3DB7336-38E8-4823-4E07-BCFAC8691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9A0E13E-0A01-7E36-4DB5-28CD2E111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41671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9470A55-6FC6-6B65-B8C9-E0ABCCD18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47CF2AF-DE4D-0810-8791-F467C6DB7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0AD3ADE-9473-97BD-9AE9-33B1C469C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13528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ED0EF9-35E6-9B12-B57B-4CEF16C11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BF3589-D150-CD27-69C0-FEC31D6DD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253B65E-F17D-62C6-555C-C28016DB9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D5E3EC4-71C7-D306-02B1-761AEFC15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6908500-B58E-C8CF-8A68-E087FF55D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25451A0-51B4-6A68-E600-7D5C752C5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98529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1E510-94DD-7F6D-DD3D-6C7CFD962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87BD771-D41A-50A7-8A73-24B3F82EBD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8FCAD46-0E0F-CD23-CBC9-100712A5D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EE5695-49C1-9672-8649-9125607BB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B9F3DD-769B-E94B-56B3-1159A970F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B2D1AE-3037-8D21-36C6-4F3E96B03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54073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0">
              <a:srgbClr val="93E3FF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874B1C4-5CE4-A93B-E3EF-472F676C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099D9C-5C1D-2C6C-123B-CDC31B3C18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C8B422-7C24-5182-2C4B-DC2E9B38DC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45DE2E-585D-4311-9CD4-04AA4D45D079}" type="datetimeFigureOut">
              <a:rPr lang="es-AR" smtClean="0"/>
              <a:t>25/4/2023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E5B293-14C3-E3C3-48EE-DFD0687368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3A3BF9-A3B4-77C5-1676-624A3E883F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07557-03A7-450D-BB58-A76137759D4A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7512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4F5DC9-2EF4-83FF-6AF4-D0FFF8551A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47530" y="0"/>
            <a:ext cx="14087060" cy="2964853"/>
          </a:xfrm>
        </p:spPr>
        <p:txBody>
          <a:bodyPr>
            <a:normAutofit/>
          </a:bodyPr>
          <a:lstStyle/>
          <a:p>
            <a:r>
              <a:rPr lang="es-E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Unidad 1 – </a:t>
            </a:r>
            <a:r>
              <a:rPr lang="es-ES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r>
              <a:rPr lang="es-E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y </a:t>
            </a:r>
            <a:r>
              <a:rPr lang="es-ES" sz="5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React</a:t>
            </a:r>
            <a:br>
              <a:rPr lang="es-E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s-E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C. 4</a:t>
            </a:r>
            <a:br>
              <a:rPr lang="es-E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s-AR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 descr="Qué es Git?">
            <a:extLst>
              <a:ext uri="{FF2B5EF4-FFF2-40B4-BE49-F238E27FC236}">
                <a16:creationId xmlns:a16="http://schemas.microsoft.com/office/drawing/2014/main" id="{43D27F93-9B5F-7D0C-029C-A6C71DEC9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792" y="2921320"/>
            <a:ext cx="2847975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6090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0C604D-07D5-186E-88A2-BAF578037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u="sng" dirty="0"/>
              <a:t>Ejercicio C.4</a:t>
            </a:r>
            <a:endParaRPr lang="es-AR" b="1" u="sng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6EA95B3-3B71-3834-D612-F88BD309E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Crear una cuenta de </a:t>
            </a:r>
            <a:r>
              <a:rPr lang="es-ES" dirty="0" err="1"/>
              <a:t>Github</a:t>
            </a:r>
            <a:endParaRPr lang="es-ES" dirty="0"/>
          </a:p>
          <a:p>
            <a:r>
              <a:rPr lang="es-ES" dirty="0"/>
              <a:t>Crear un repositorio en </a:t>
            </a:r>
            <a:r>
              <a:rPr lang="es-ES" dirty="0" err="1"/>
              <a:t>github</a:t>
            </a:r>
            <a:r>
              <a:rPr lang="es-ES" dirty="0"/>
              <a:t>, con el nombre de la comisión</a:t>
            </a:r>
          </a:p>
          <a:p>
            <a:r>
              <a:rPr lang="es-ES" dirty="0"/>
              <a:t>Generar un archivo , e inicializar </a:t>
            </a:r>
            <a:r>
              <a:rPr lang="es-ES" dirty="0" err="1"/>
              <a:t>git</a:t>
            </a:r>
            <a:r>
              <a:rPr lang="es-ES" dirty="0"/>
              <a:t>, agregarlo al </a:t>
            </a:r>
            <a:r>
              <a:rPr lang="es-ES" dirty="0" err="1"/>
              <a:t>stage</a:t>
            </a:r>
            <a:r>
              <a:rPr lang="es-ES" dirty="0"/>
              <a:t> área y seguido de eso realizar un </a:t>
            </a:r>
            <a:r>
              <a:rPr lang="es-ES" dirty="0" err="1"/>
              <a:t>commit</a:t>
            </a:r>
            <a:endParaRPr lang="es-ES" dirty="0"/>
          </a:p>
          <a:p>
            <a:r>
              <a:rPr lang="es-ES" dirty="0"/>
              <a:t>Subir el contenido realizado a </a:t>
            </a:r>
            <a:r>
              <a:rPr lang="es-ES" dirty="0" err="1"/>
              <a:t>github</a:t>
            </a:r>
            <a:endParaRPr lang="es-ES" dirty="0"/>
          </a:p>
          <a:p>
            <a:r>
              <a:rPr lang="es-ES" dirty="0"/>
              <a:t>Borrar el repositorio de </a:t>
            </a:r>
            <a:r>
              <a:rPr lang="es-ES" dirty="0" err="1"/>
              <a:t>github</a:t>
            </a:r>
            <a:endParaRPr lang="es-ES" dirty="0"/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773011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42896C-DEA0-2D8F-1ED0-4B9921377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u="sng" dirty="0"/>
              <a:t>Crear repositorio en </a:t>
            </a:r>
            <a:r>
              <a:rPr lang="es-ES" b="1" u="sng" dirty="0" err="1"/>
              <a:t>github</a:t>
            </a:r>
            <a:endParaRPr lang="es-AR" b="1" u="sng" dirty="0"/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C2CD0415-B1BB-0EDE-C1A9-016CB56123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73185" y="1490406"/>
            <a:ext cx="5709481" cy="3178049"/>
          </a:xfr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54DC85C-A08A-5A89-A55B-3093772AB8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334" y="1520825"/>
            <a:ext cx="4997553" cy="314763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76DA4B5C-D97A-FBA2-B29F-5DF9A51D47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3432" y="5266466"/>
            <a:ext cx="4877481" cy="120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610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52FD7A-67AA-424D-EA43-EB92FF15A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6390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b="1" u="sng" dirty="0"/>
              <a:t>Generar el archivo a subir en </a:t>
            </a:r>
            <a:r>
              <a:rPr lang="es-ES" b="1" u="sng" dirty="0" err="1"/>
              <a:t>github</a:t>
            </a:r>
            <a:r>
              <a:rPr lang="es-ES" b="1" u="sng" dirty="0"/>
              <a:t>, y seguir los comandos mostrados abajo</a:t>
            </a:r>
            <a:endParaRPr lang="es-AR" b="1" u="sng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B4E66F7-1208-F808-8C1C-3A9617076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2433498"/>
            <a:ext cx="11355385" cy="199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071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C541C7-9A45-ED40-47F5-C7671A92D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u="sng" dirty="0"/>
              <a:t>Pasos para instalar </a:t>
            </a:r>
            <a:r>
              <a:rPr lang="es-ES" b="1" u="sng" dirty="0" err="1"/>
              <a:t>React</a:t>
            </a:r>
            <a:r>
              <a:rPr lang="es-ES" b="1" u="sng" dirty="0"/>
              <a:t> JS</a:t>
            </a:r>
            <a:endParaRPr lang="es-AR" b="1" u="sng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990D212-E611-DAE4-B89C-2247C3081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6792" y="2239617"/>
            <a:ext cx="10178415" cy="3658601"/>
          </a:xfrm>
        </p:spPr>
      </p:pic>
    </p:spTree>
    <p:extLst>
      <p:ext uri="{BB962C8B-B14F-4D97-AF65-F5344CB8AC3E}">
        <p14:creationId xmlns:p14="http://schemas.microsoft.com/office/powerpoint/2010/main" val="2014081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1C682C-D3DF-692A-6CF4-45AC396F6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4" name="y2mate.com - como Instalar React JS en Windows 1087 Crear Proyectos y Abrirlos con Visual Studio Code 2021 _480p">
            <a:hlinkClick r:id="" action="ppaction://media"/>
            <a:extLst>
              <a:ext uri="{FF2B5EF4-FFF2-40B4-BE49-F238E27FC236}">
                <a16:creationId xmlns:a16="http://schemas.microsoft.com/office/drawing/2014/main" id="{B976595E-E1BA-41E2-AF8D-EA8C224CD5B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02284" cy="6858000"/>
          </a:xfrm>
        </p:spPr>
      </p:pic>
    </p:spTree>
    <p:extLst>
      <p:ext uri="{BB962C8B-B14F-4D97-AF65-F5344CB8AC3E}">
        <p14:creationId xmlns:p14="http://schemas.microsoft.com/office/powerpoint/2010/main" val="8206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4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5EE65C-F762-05E3-F21C-FEF1BE2F2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5212"/>
            <a:ext cx="10515600" cy="1325563"/>
          </a:xfrm>
        </p:spPr>
        <p:txBody>
          <a:bodyPr/>
          <a:lstStyle/>
          <a:p>
            <a:pPr algn="ctr"/>
            <a:r>
              <a:rPr lang="es-ES" b="1" u="sng" dirty="0"/>
              <a:t>Enlace del video de pasos para </a:t>
            </a:r>
            <a:r>
              <a:rPr lang="es-ES" b="1" u="sng" dirty="0" err="1"/>
              <a:t>instalarREACT</a:t>
            </a:r>
            <a:endParaRPr lang="es-AR" b="1" u="sng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7B470C-6E5D-74A9-D710-90BE5A034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17843"/>
            <a:ext cx="10515600" cy="2559120"/>
          </a:xfrm>
        </p:spPr>
        <p:txBody>
          <a:bodyPr/>
          <a:lstStyle/>
          <a:p>
            <a:pPr marL="0" indent="0" algn="ctr">
              <a:buNone/>
            </a:pPr>
            <a:r>
              <a:rPr lang="es-AR" dirty="0"/>
              <a:t>https://www.youtube.com/watch?v=XWRik18G0Ls</a:t>
            </a:r>
          </a:p>
        </p:txBody>
      </p:sp>
    </p:spTree>
    <p:extLst>
      <p:ext uri="{BB962C8B-B14F-4D97-AF65-F5344CB8AC3E}">
        <p14:creationId xmlns:p14="http://schemas.microsoft.com/office/powerpoint/2010/main" val="38685920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105</Words>
  <Application>Microsoft Office PowerPoint</Application>
  <PresentationFormat>Panorámica</PresentationFormat>
  <Paragraphs>12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Unidad 1 – Github y React C. 4 </vt:lpstr>
      <vt:lpstr>Ejercicio C.4</vt:lpstr>
      <vt:lpstr>Crear repositorio en github</vt:lpstr>
      <vt:lpstr>Generar el archivo a subir en github, y seguir los comandos mostrados abajo</vt:lpstr>
      <vt:lpstr>Pasos para instalar React JS</vt:lpstr>
      <vt:lpstr>Presentación de PowerPoint</vt:lpstr>
      <vt:lpstr>Enlace del video de pasos para instalarREACT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Programación III</dc:title>
  <dc:creator>Fran</dc:creator>
  <cp:lastModifiedBy>Fran</cp:lastModifiedBy>
  <cp:revision>17</cp:revision>
  <dcterms:created xsi:type="dcterms:W3CDTF">2023-04-11T06:11:23Z</dcterms:created>
  <dcterms:modified xsi:type="dcterms:W3CDTF">2023-04-25T13:10:54Z</dcterms:modified>
</cp:coreProperties>
</file>

<file path=docProps/thumbnail.jpeg>
</file>